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264" r:id="rId2"/>
    <p:sldId id="261" r:id="rId3"/>
    <p:sldId id="257" r:id="rId4"/>
    <p:sldId id="266" r:id="rId5"/>
  </p:sldIdLst>
  <p:sldSz cx="12192000" cy="6858000"/>
  <p:notesSz cx="6797675" cy="9926638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494" y="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 rtlCol="0"/>
        <a:lstStyle/>
        <a:p>
          <a:pPr rtl="0"/>
          <a:endParaRPr lang="en-US"/>
        </a:p>
      </dgm:t>
    </dgm:pt>
    <dgm:pt modelId="{40FC4FFE-8987-4A26-B7F4-8A516F18ADAE}">
      <dgm:prSet custT="1"/>
      <dgm:spPr/>
      <dgm:t>
        <a:bodyPr rtlCol="0"/>
        <a:lstStyle/>
        <a:p>
          <a:pPr rtl="0">
            <a:lnSpc>
              <a:spcPct val="100000"/>
            </a:lnSpc>
            <a:defRPr cap="all"/>
          </a:pPr>
          <a:r>
            <a:rPr lang="pl-PL" sz="1200" b="1" dirty="0"/>
            <a:t>P</a:t>
          </a:r>
          <a:r>
            <a:rPr lang="pl" sz="1200" b="1" dirty="0"/>
            <a:t>odpisanie umowy</a:t>
          </a:r>
        </a:p>
        <a:p>
          <a:pPr rtl="0">
            <a:lnSpc>
              <a:spcPct val="100000"/>
            </a:lnSpc>
            <a:defRPr cap="all"/>
          </a:pPr>
          <a:r>
            <a:rPr lang="pl-PL" sz="900" dirty="0"/>
            <a:t>Umowa nr 2020/0042/10164/</a:t>
          </a:r>
          <a:r>
            <a:rPr lang="pl-PL" sz="900" dirty="0" err="1"/>
            <a:t>SubA</a:t>
          </a:r>
          <a:r>
            <a:rPr lang="pl-PL" sz="900" dirty="0"/>
            <a:t>/DIS/19 o dofinansowanie ze środków funduszu rozwoju kultury fizycznej zadania inwestycyjnego w ramach programu Sportowa Polska – Program Rozwoju Lokalnej Infrastruktury Sportowej – Edycja 2019, zawarta w Warszawie 07.02.2020 r. pomiędzy Skarbem Państwa – Ministerstwem Sporu, a Gminą Godziesze Wielkie wraz z aneksem nr 1 </a:t>
          </a:r>
          <a:br>
            <a:rPr lang="pl-PL" sz="900" dirty="0"/>
          </a:br>
          <a:r>
            <a:rPr lang="pl-PL" sz="900" dirty="0"/>
            <a:t>z dn. 05.10.2020 r.</a:t>
          </a:r>
          <a:endParaRPr lang="pl" sz="900" dirty="0"/>
        </a:p>
      </dgm:t>
    </dgm:pt>
    <dgm:pt modelId="{CAD7EF86-FB23-41F6-BF42-040B36DEFDB1}" type="parTrans" cxnId="{C7AD8469-3C68-4AF9-AB82-79B0043AA120}">
      <dgm:prSet/>
      <dgm:spPr/>
      <dgm:t>
        <a:bodyPr rtlCol="0"/>
        <a:lstStyle/>
        <a:p>
          <a:pPr rtl="0"/>
          <a:endParaRPr lang="en-US"/>
        </a:p>
      </dgm:t>
    </dgm:pt>
    <dgm:pt modelId="{5B62599A-5C9B-48E7-896E-EA782AC60C8B}" type="sibTrans" cxnId="{C7AD8469-3C68-4AF9-AB82-79B0043AA120}">
      <dgm:prSet/>
      <dgm:spPr/>
      <dgm:t>
        <a:bodyPr rtlCol="0"/>
        <a:lstStyle/>
        <a:p>
          <a:pPr rtl="0"/>
          <a:endParaRPr lang="en-US"/>
        </a:p>
      </dgm:t>
    </dgm:pt>
    <dgm:pt modelId="{49225C73-1633-42F1-AB3B-7CB183E5F8B8}">
      <dgm:prSet custT="1"/>
      <dgm:spPr/>
      <dgm:t>
        <a:bodyPr rtlCol="0"/>
        <a:lstStyle/>
        <a:p>
          <a:pPr rtl="0">
            <a:lnSpc>
              <a:spcPct val="100000"/>
            </a:lnSpc>
            <a:defRPr cap="all"/>
          </a:pPr>
          <a:r>
            <a:rPr lang="pl-PL" sz="1200" b="1" dirty="0"/>
            <a:t>P</a:t>
          </a:r>
          <a:r>
            <a:rPr lang="pl" sz="1200" b="1" dirty="0"/>
            <a:t>race budowlaNE I WYKONCZENIOWE</a:t>
          </a:r>
        </a:p>
        <a:p>
          <a:pPr rtl="0">
            <a:lnSpc>
              <a:spcPct val="100000"/>
            </a:lnSpc>
            <a:defRPr cap="all"/>
          </a:pPr>
          <a:endParaRPr lang="pl" sz="1200" b="1" dirty="0"/>
        </a:p>
        <a:p>
          <a:pPr rtl="0">
            <a:lnSpc>
              <a:spcPct val="100000"/>
            </a:lnSpc>
            <a:defRPr cap="all"/>
          </a:pPr>
          <a:r>
            <a:rPr lang="pl-PL" sz="1200" dirty="0"/>
            <a:t>Prace trwały od 26 czerwca 2020 r. </a:t>
          </a:r>
          <a:br>
            <a:rPr lang="pl-PL" sz="1200" dirty="0"/>
          </a:br>
          <a:r>
            <a:rPr lang="pl-PL" sz="1200" dirty="0"/>
            <a:t>Do 31</a:t>
          </a:r>
          <a:r>
            <a:rPr lang="pl-PL" sz="1200" dirty="0">
              <a:solidFill>
                <a:srgbClr val="FF0000"/>
              </a:solidFill>
            </a:rPr>
            <a:t> </a:t>
          </a:r>
          <a:r>
            <a:rPr lang="pl-PL" sz="1200" dirty="0">
              <a:solidFill>
                <a:schemeClr val="tx1"/>
              </a:solidFill>
            </a:rPr>
            <a:t>sierpnia 2021r.</a:t>
          </a:r>
        </a:p>
        <a:p>
          <a:pPr rtl="0">
            <a:lnSpc>
              <a:spcPct val="100000"/>
            </a:lnSpc>
            <a:defRPr cap="all"/>
          </a:pPr>
          <a:r>
            <a:rPr lang="pl-PL" sz="1200" b="0" dirty="0"/>
            <a:t>Wykonała JE firma: </a:t>
          </a:r>
          <a:br>
            <a:rPr lang="pl-PL" sz="1200" b="0" dirty="0"/>
          </a:br>
          <a:r>
            <a:rPr lang="pl-PL" sz="1200" b="0" dirty="0"/>
            <a:t>„Budomax” Mirosława Zwierz </a:t>
          </a:r>
          <a:endParaRPr lang="pl" sz="1200" b="0" dirty="0"/>
        </a:p>
      </dgm:t>
    </dgm:pt>
    <dgm:pt modelId="{1A0E2090-1D4F-438A-8766-B6030CE01ADD}" type="parTrans" cxnId="{A9154303-8225-4248-91DC-1B0156A35F07}">
      <dgm:prSet/>
      <dgm:spPr/>
      <dgm:t>
        <a:bodyPr rtlCol="0"/>
        <a:lstStyle/>
        <a:p>
          <a:pPr rtl="0"/>
          <a:endParaRPr lang="en-US"/>
        </a:p>
      </dgm:t>
    </dgm:pt>
    <dgm:pt modelId="{9646853A-8964-4519-A5B1-0B7D18B2983D}" type="sibTrans" cxnId="{A9154303-8225-4248-91DC-1B0156A35F07}">
      <dgm:prSet/>
      <dgm:spPr/>
      <dgm:t>
        <a:bodyPr rtlCol="0"/>
        <a:lstStyle/>
        <a:p>
          <a:pPr rtl="0"/>
          <a:endParaRPr lang="en-US"/>
        </a:p>
      </dgm:t>
    </dgm:pt>
    <dgm:pt modelId="{1C383F32-22E8-4F62-A3E0-BDC3D5F48992}">
      <dgm:prSet custT="1"/>
      <dgm:spPr/>
      <dgm:t>
        <a:bodyPr rtlCol="0"/>
        <a:lstStyle/>
        <a:p>
          <a:pPr rtl="0">
            <a:lnSpc>
              <a:spcPct val="100000"/>
            </a:lnSpc>
            <a:defRPr cap="all"/>
          </a:pPr>
          <a:r>
            <a:rPr lang="pl-PL" sz="1200" b="1" dirty="0"/>
            <a:t>Oficjalne otwarcie 1 września 2021 r.</a:t>
          </a:r>
        </a:p>
        <a:p>
          <a:pPr>
            <a:lnSpc>
              <a:spcPct val="100000"/>
            </a:lnSpc>
          </a:pPr>
          <a:endParaRPr lang="pl-PL" sz="1200" dirty="0"/>
        </a:p>
        <a:p>
          <a:pPr>
            <a:lnSpc>
              <a:spcPct val="100000"/>
            </a:lnSpc>
          </a:pPr>
          <a:r>
            <a:rPr lang="pl-PL" sz="1200" dirty="0"/>
            <a:t>UROCZYSTE OTWARCIE NOWOWYBUDOWANEJ SALI GIMNASTYCZNEJ ODBYŁO SIĘ PODCZAS ROZPOCZĘCIA ROKU SZKOLNEGO </a:t>
          </a:r>
          <a:br>
            <a:rPr lang="pl-PL" sz="1200" dirty="0"/>
          </a:br>
          <a:r>
            <a:rPr lang="pl-PL" sz="1200" dirty="0"/>
            <a:t>1 WRZEŚNIA 2021 ROKU</a:t>
          </a:r>
          <a:r>
            <a:rPr lang="pl" sz="1200" dirty="0"/>
            <a:t>.</a:t>
          </a:r>
        </a:p>
      </dgm:t>
    </dgm:pt>
    <dgm:pt modelId="{A7920A2F-3244-4159-AF04-6A1D38B7B317}" type="parTrans" cxnId="{C4CCE57E-E871-46D6-BAD5-880252C95D22}">
      <dgm:prSet/>
      <dgm:spPr/>
      <dgm:t>
        <a:bodyPr rtlCol="0"/>
        <a:lstStyle/>
        <a:p>
          <a:pPr rtl="0"/>
          <a:endParaRPr lang="en-US"/>
        </a:p>
      </dgm:t>
    </dgm:pt>
    <dgm:pt modelId="{8500F72A-2C6D-4FDF-9C1D-CA691380EB0B}" type="sibTrans" cxnId="{C4CCE57E-E871-46D6-BAD5-880252C95D22}">
      <dgm:prSet/>
      <dgm:spPr/>
      <dgm:t>
        <a:bodyPr rtlCol="0"/>
        <a:lstStyle/>
        <a:p>
          <a:pPr rtl="0"/>
          <a:endParaRPr lang="en-US"/>
        </a:p>
      </dgm:t>
    </dgm:pt>
    <dgm:pt modelId="{50B3CE7C-E10B-4E23-BD93-03664997C932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DE9CE479-E4AE-4283-AEF1-10C1535B4324}" type="pres">
      <dgm:prSet presAssocID="{40FC4FFE-8987-4A26-B7F4-8A516F18ADAE}" presName="compNode" presStyleCnt="0"/>
      <dgm:spPr/>
    </dgm:pt>
    <dgm:pt modelId="{B59FCF02-CAD2-4D6F-9542-AD86711168CA}" type="pres">
      <dgm:prSet presAssocID="{40FC4FFE-8987-4A26-B7F4-8A516F18ADAE}" presName="iconBgRect" presStyleLbl="bgShp" presStyleIdx="0" presStyleCnt="3"/>
      <dgm:spPr/>
    </dgm:pt>
    <dgm:pt modelId="{7C175B98-93F4-4D7C-BB95-1514AB879CD5}" type="pres">
      <dgm:prSet presAssocID="{40FC4FFE-8987-4A26-B7F4-8A516F18ADAE}" presName="iconRect" presStyleLbl="node1" presStyleIdx="0" presStyleCnt="3" custScaleX="44161" custScaleY="33045"/>
      <dgm:spPr>
        <a:ln>
          <a:noFill/>
        </a:ln>
      </dgm:spPr>
    </dgm:pt>
    <dgm:pt modelId="{677A3090-5F01-43FD-9FA6-C0420AD80FD6}" type="pres">
      <dgm:prSet presAssocID="{40FC4FFE-8987-4A26-B7F4-8A516F18ADAE}" presName="spaceRect" presStyleCnt="0"/>
      <dgm:spPr/>
    </dgm:pt>
    <dgm:pt modelId="{127117FB-F8A7-4A20-A8A7-EC686DDC76D0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FD1EED9C-83D3-41AD-A09B-D3B36354168F}" type="pres">
      <dgm:prSet presAssocID="{5B62599A-5C9B-48E7-896E-EA782AC60C8B}" presName="sibTrans" presStyleCnt="0"/>
      <dgm:spPr/>
    </dgm:pt>
    <dgm:pt modelId="{C998AB0A-577D-44AA-A068-F634DDE7BD47}" type="pres">
      <dgm:prSet presAssocID="{49225C73-1633-42F1-AB3B-7CB183E5F8B8}" presName="compNode" presStyleCnt="0"/>
      <dgm:spPr/>
    </dgm:pt>
    <dgm:pt modelId="{BCD8CDD9-0C56-4401-ADB1-8B48DAB2C96F}" type="pres">
      <dgm:prSet presAssocID="{49225C73-1633-42F1-AB3B-7CB183E5F8B8}" presName="iconBgRect" presStyleLbl="bgShp" presStyleIdx="1" presStyleCnt="3"/>
      <dgm:spPr/>
    </dgm:pt>
    <dgm:pt modelId="{DB4CA7C4-FCA1-4127-B20A-2A5C031A3CF4}" type="pres">
      <dgm:prSet presAssocID="{49225C73-1633-42F1-AB3B-7CB183E5F8B8}" presName="iconRect" presStyleLbl="node1" presStyleIdx="1" presStyleCnt="3" custScaleX="70183" custScaleY="69272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bar chart"/>
        </a:ext>
      </dgm:extLst>
    </dgm:pt>
    <dgm:pt modelId="{9B0C8FBF-0BDD-48A5-967E-F3FE71659F6A}" type="pres">
      <dgm:prSet presAssocID="{49225C73-1633-42F1-AB3B-7CB183E5F8B8}" presName="spaceRect" presStyleCnt="0"/>
      <dgm:spPr/>
    </dgm:pt>
    <dgm:pt modelId="{7E6FE37A-5DB0-4899-9FCB-0CE39BC185F8}" type="pres">
      <dgm:prSet presAssocID="{49225C73-1633-42F1-AB3B-7CB183E5F8B8}" presName="textRect" presStyleLbl="revTx" presStyleIdx="1" presStyleCnt="3" custScaleX="109328">
        <dgm:presLayoutVars>
          <dgm:chMax val="1"/>
          <dgm:chPref val="1"/>
        </dgm:presLayoutVars>
      </dgm:prSet>
      <dgm:spPr/>
    </dgm:pt>
    <dgm:pt modelId="{5A266296-0042-402F-92EF-D59AB148E92E}" type="pres">
      <dgm:prSet presAssocID="{9646853A-8964-4519-A5B1-0B7D18B2983D}" presName="sibTrans" presStyleCnt="0"/>
      <dgm:spPr/>
    </dgm:pt>
    <dgm:pt modelId="{ECFA770B-DE2C-4683-A038-58D0FE44BC27}" type="pres">
      <dgm:prSet presAssocID="{1C383F32-22E8-4F62-A3E0-BDC3D5F48992}" presName="compNode" presStyleCnt="0"/>
      <dgm:spPr/>
    </dgm:pt>
    <dgm:pt modelId="{FF93E135-77D6-48A0-8871-9BC93D705D06}" type="pres">
      <dgm:prSet presAssocID="{1C383F32-22E8-4F62-A3E0-BDC3D5F48992}" presName="iconBgRect" presStyleLbl="bgShp" presStyleIdx="2" presStyleCnt="3"/>
      <dgm:spPr/>
    </dgm:pt>
    <dgm:pt modelId="{39509775-983E-4110-B989-EE2CD6514BE0}" type="pres">
      <dgm:prSet presAssocID="{1C383F32-22E8-4F62-A3E0-BDC3D5F48992}" presName="iconRect" presStyleLbl="node1" presStyleIdx="2" presStyleCnt="3" custScaleX="118385" custScaleY="109936" custLinFactNeighborX="1618" custLinFactNeighborY="639"/>
      <dgm:spPr>
        <a:blipFill rotWithShape="1">
          <a:blip xmlns:r="http://schemas.openxmlformats.org/officeDocument/2006/relationships" r:embed="rId2"/>
          <a:srcRect/>
          <a:stretch>
            <a:fillRect l="-82000" r="-82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493B43B2-705C-4AE5-8A77-D8DEEDA1B5CF}" type="pres">
      <dgm:prSet presAssocID="{1C383F32-22E8-4F62-A3E0-BDC3D5F48992}" presName="spaceRect" presStyleCnt="0"/>
      <dgm:spPr/>
    </dgm:pt>
    <dgm:pt modelId="{1AEDC777-00B3-41D7-9AE1-23D741E941C3}" type="pres">
      <dgm:prSet presAssocID="{1C383F32-22E8-4F62-A3E0-BDC3D5F48992}" presName="textRect" presStyleLbl="revTx" presStyleIdx="2" presStyleCnt="3" custScaleX="112808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7A710F69-5154-4855-ACF5-BC7C1BF85A80}" type="presOf" srcId="{49225C73-1633-42F1-AB3B-7CB183E5F8B8}" destId="{7E6FE37A-5DB0-4899-9FCB-0CE39BC185F8}" srcOrd="0" destOrd="0" presId="urn:microsoft.com/office/officeart/2018/5/layout/IconCircle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676D3A6A-6EA7-4483-BB12-0BD4A7D7AF9D}" type="presOf" srcId="{01A66772-F185-4D58-B8BB-E9370D7A7A2B}" destId="{50B3CE7C-E10B-4E23-BD93-03664997C932}" srcOrd="0" destOrd="0" presId="urn:microsoft.com/office/officeart/2018/5/layout/IconCircleLabelList"/>
    <dgm:cxn modelId="{1496FC70-DB8B-48D4-98DE-DD2856E389EE}" type="presOf" srcId="{1C383F32-22E8-4F62-A3E0-BDC3D5F48992}" destId="{1AEDC777-00B3-41D7-9AE1-23D741E941C3}" srcOrd="0" destOrd="0" presId="urn:microsoft.com/office/officeart/2018/5/layout/IconCircleLabelList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355227E3-55E0-4343-BC8D-FC0EB1694F48}" type="presOf" srcId="{40FC4FFE-8987-4A26-B7F4-8A516F18ADAE}" destId="{127117FB-F8A7-4A20-A8A7-EC686DDC76D0}" srcOrd="0" destOrd="0" presId="urn:microsoft.com/office/officeart/2018/5/layout/IconCircleLabelList"/>
    <dgm:cxn modelId="{555498CB-3ED1-404E-A25F-EB243EFC5FB1}" type="presParOf" srcId="{50B3CE7C-E10B-4E23-BD93-03664997C932}" destId="{DE9CE479-E4AE-4283-AEF1-10C1535B4324}" srcOrd="0" destOrd="0" presId="urn:microsoft.com/office/officeart/2018/5/layout/IconCircleLabelList"/>
    <dgm:cxn modelId="{11F12D49-CD08-4D50-BD13-3ECBC3A476A4}" type="presParOf" srcId="{DE9CE479-E4AE-4283-AEF1-10C1535B4324}" destId="{B59FCF02-CAD2-4D6F-9542-AD86711168CA}" srcOrd="0" destOrd="0" presId="urn:microsoft.com/office/officeart/2018/5/layout/IconCircleLabelList"/>
    <dgm:cxn modelId="{F443A659-540B-487B-97F9-49219CF60D6B}" type="presParOf" srcId="{DE9CE479-E4AE-4283-AEF1-10C1535B4324}" destId="{7C175B98-93F4-4D7C-BB95-1514AB879CD5}" srcOrd="1" destOrd="0" presId="urn:microsoft.com/office/officeart/2018/5/layout/IconCircleLabelList"/>
    <dgm:cxn modelId="{A503D7AB-7D64-4163-93B5-1CEEDAE81823}" type="presParOf" srcId="{DE9CE479-E4AE-4283-AEF1-10C1535B4324}" destId="{677A3090-5F01-43FD-9FA6-C0420AD80FD6}" srcOrd="2" destOrd="0" presId="urn:microsoft.com/office/officeart/2018/5/layout/IconCircleLabelList"/>
    <dgm:cxn modelId="{780188ED-7DCE-45BB-B6AF-91BE48969612}" type="presParOf" srcId="{DE9CE479-E4AE-4283-AEF1-10C1535B4324}" destId="{127117FB-F8A7-4A20-A8A7-EC686DDC76D0}" srcOrd="3" destOrd="0" presId="urn:microsoft.com/office/officeart/2018/5/layout/IconCircleLabelList"/>
    <dgm:cxn modelId="{155719F8-A89B-4E96-BC49-C48BC717F480}" type="presParOf" srcId="{50B3CE7C-E10B-4E23-BD93-03664997C932}" destId="{FD1EED9C-83D3-41AD-A09B-D3B36354168F}" srcOrd="1" destOrd="0" presId="urn:microsoft.com/office/officeart/2018/5/layout/IconCircleLabelList"/>
    <dgm:cxn modelId="{2772E199-56B0-4310-A55E-67D00CA3E59E}" type="presParOf" srcId="{50B3CE7C-E10B-4E23-BD93-03664997C932}" destId="{C998AB0A-577D-44AA-A068-F634DDE7BD47}" srcOrd="2" destOrd="0" presId="urn:microsoft.com/office/officeart/2018/5/layout/IconCircleLabelList"/>
    <dgm:cxn modelId="{4E351D18-D97F-4B92-A608-2E9600B91C28}" type="presParOf" srcId="{C998AB0A-577D-44AA-A068-F634DDE7BD47}" destId="{BCD8CDD9-0C56-4401-ADB1-8B48DAB2C96F}" srcOrd="0" destOrd="0" presId="urn:microsoft.com/office/officeart/2018/5/layout/IconCircleLabelList"/>
    <dgm:cxn modelId="{B3DC724C-4569-4E9D-BD5A-49E4CD991FD0}" type="presParOf" srcId="{C998AB0A-577D-44AA-A068-F634DDE7BD47}" destId="{DB4CA7C4-FCA1-4127-B20A-2A5C031A3CF4}" srcOrd="1" destOrd="0" presId="urn:microsoft.com/office/officeart/2018/5/layout/IconCircleLabelList"/>
    <dgm:cxn modelId="{AD1AB552-CCE0-4911-BB9E-5D4A60B21F4F}" type="presParOf" srcId="{C998AB0A-577D-44AA-A068-F634DDE7BD47}" destId="{9B0C8FBF-0BDD-48A5-967E-F3FE71659F6A}" srcOrd="2" destOrd="0" presId="urn:microsoft.com/office/officeart/2018/5/layout/IconCircleLabelList"/>
    <dgm:cxn modelId="{8558F796-2D01-40FE-A21A-7530EEBC3BC3}" type="presParOf" srcId="{C998AB0A-577D-44AA-A068-F634DDE7BD47}" destId="{7E6FE37A-5DB0-4899-9FCB-0CE39BC185F8}" srcOrd="3" destOrd="0" presId="urn:microsoft.com/office/officeart/2018/5/layout/IconCircleLabelList"/>
    <dgm:cxn modelId="{1532E2BE-82E9-40A4-A6F7-40B60FC879AE}" type="presParOf" srcId="{50B3CE7C-E10B-4E23-BD93-03664997C932}" destId="{5A266296-0042-402F-92EF-D59AB148E92E}" srcOrd="3" destOrd="0" presId="urn:microsoft.com/office/officeart/2018/5/layout/IconCircleLabelList"/>
    <dgm:cxn modelId="{3A7F4DB9-1469-4F58-B633-24B7EEE084D1}" type="presParOf" srcId="{50B3CE7C-E10B-4E23-BD93-03664997C932}" destId="{ECFA770B-DE2C-4683-A038-58D0FE44BC27}" srcOrd="4" destOrd="0" presId="urn:microsoft.com/office/officeart/2018/5/layout/IconCircleLabelList"/>
    <dgm:cxn modelId="{91311827-CDAC-4BA8-B4A3-117AFD1CEE2D}" type="presParOf" srcId="{ECFA770B-DE2C-4683-A038-58D0FE44BC27}" destId="{FF93E135-77D6-48A0-8871-9BC93D705D06}" srcOrd="0" destOrd="0" presId="urn:microsoft.com/office/officeart/2018/5/layout/IconCircleLabelList"/>
    <dgm:cxn modelId="{83B7CA40-11B7-4507-8422-A40F02D469B2}" type="presParOf" srcId="{ECFA770B-DE2C-4683-A038-58D0FE44BC27}" destId="{39509775-983E-4110-B989-EE2CD6514BE0}" srcOrd="1" destOrd="0" presId="urn:microsoft.com/office/officeart/2018/5/layout/IconCircleLabelList"/>
    <dgm:cxn modelId="{A44BB251-01EB-4DEF-A28C-6D495183E4DC}" type="presParOf" srcId="{ECFA770B-DE2C-4683-A038-58D0FE44BC27}" destId="{493B43B2-705C-4AE5-8A77-D8DEEDA1B5CF}" srcOrd="2" destOrd="0" presId="urn:microsoft.com/office/officeart/2018/5/layout/IconCircleLabelList"/>
    <dgm:cxn modelId="{1EFA52DF-3C80-4DAA-BED6-AFE2F81796B2}" type="presParOf" srcId="{ECFA770B-DE2C-4683-A038-58D0FE44BC27}" destId="{1AEDC777-00B3-41D7-9AE1-23D741E941C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9FCF02-CAD2-4D6F-9542-AD86711168CA}">
      <dsp:nvSpPr>
        <dsp:cNvPr id="0" name=""/>
        <dsp:cNvSpPr/>
      </dsp:nvSpPr>
      <dsp:spPr>
        <a:xfrm>
          <a:off x="678007" y="301565"/>
          <a:ext cx="1921500" cy="19215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175B98-93F4-4D7C-BB95-1514AB879CD5}">
      <dsp:nvSpPr>
        <dsp:cNvPr id="0" name=""/>
        <dsp:cNvSpPr/>
      </dsp:nvSpPr>
      <dsp:spPr>
        <a:xfrm>
          <a:off x="1531253" y="1202120"/>
          <a:ext cx="215008" cy="120389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117FB-F8A7-4A20-A8A7-EC686DDC76D0}">
      <dsp:nvSpPr>
        <dsp:cNvPr id="0" name=""/>
        <dsp:cNvSpPr/>
      </dsp:nvSpPr>
      <dsp:spPr>
        <a:xfrm>
          <a:off x="63757" y="2821565"/>
          <a:ext cx="3150000" cy="1525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200" b="1" kern="1200" dirty="0"/>
            <a:t>P</a:t>
          </a:r>
          <a:r>
            <a:rPr lang="pl" sz="1200" b="1" kern="1200" dirty="0"/>
            <a:t>odpisanie umowy</a:t>
          </a:r>
        </a:p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900" kern="1200" dirty="0"/>
            <a:t>Umowa nr 2020/0042/10164/</a:t>
          </a:r>
          <a:r>
            <a:rPr lang="pl-PL" sz="900" kern="1200" dirty="0" err="1"/>
            <a:t>SubA</a:t>
          </a:r>
          <a:r>
            <a:rPr lang="pl-PL" sz="900" kern="1200" dirty="0"/>
            <a:t>/DIS/19 o dofinansowanie ze środków funduszu rozwoju kultury fizycznej zadania inwestycyjnego w ramach programu Sportowa Polska – Program Rozwoju Lokalnej Infrastruktury Sportowej – Edycja 2019, zawarta w Warszawie 07.02.2020 r. pomiędzy Skarbem Państwa – Ministerstwem Sporu, a Gminą Godziesze Wielkie wraz z aneksem nr 1 </a:t>
          </a:r>
          <a:br>
            <a:rPr lang="pl-PL" sz="900" kern="1200" dirty="0"/>
          </a:br>
          <a:r>
            <a:rPr lang="pl-PL" sz="900" kern="1200" dirty="0"/>
            <a:t>z dn. 05.10.2020 r.</a:t>
          </a:r>
          <a:endParaRPr lang="pl" sz="900" kern="1200" dirty="0"/>
        </a:p>
      </dsp:txBody>
      <dsp:txXfrm>
        <a:off x="63757" y="2821565"/>
        <a:ext cx="3150000" cy="1525781"/>
      </dsp:txXfrm>
    </dsp:sp>
    <dsp:sp modelId="{BCD8CDD9-0C56-4401-ADB1-8B48DAB2C96F}">
      <dsp:nvSpPr>
        <dsp:cNvPr id="0" name=""/>
        <dsp:cNvSpPr/>
      </dsp:nvSpPr>
      <dsp:spPr>
        <a:xfrm>
          <a:off x="4526173" y="301565"/>
          <a:ext cx="1921500" cy="19215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4CA7C4-FCA1-4127-B20A-2A5C031A3CF4}">
      <dsp:nvSpPr>
        <dsp:cNvPr id="0" name=""/>
        <dsp:cNvSpPr/>
      </dsp:nvSpPr>
      <dsp:spPr>
        <a:xfrm>
          <a:off x="5100040" y="880453"/>
          <a:ext cx="773767" cy="763723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6FE37A-5DB0-4899-9FCB-0CE39BC185F8}">
      <dsp:nvSpPr>
        <dsp:cNvPr id="0" name=""/>
        <dsp:cNvSpPr/>
      </dsp:nvSpPr>
      <dsp:spPr>
        <a:xfrm>
          <a:off x="3765007" y="2821565"/>
          <a:ext cx="3443832" cy="1525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200" b="1" kern="1200" dirty="0"/>
            <a:t>P</a:t>
          </a:r>
          <a:r>
            <a:rPr lang="pl" sz="1200" b="1" kern="1200" dirty="0"/>
            <a:t>race budowlaNE I WYKONCZENIOWE</a:t>
          </a:r>
        </a:p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pl" sz="1200" b="1" kern="1200" dirty="0"/>
        </a:p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200" kern="1200" dirty="0"/>
            <a:t>Prace trwały od 26 czerwca 2020 r. </a:t>
          </a:r>
          <a:br>
            <a:rPr lang="pl-PL" sz="1200" kern="1200" dirty="0"/>
          </a:br>
          <a:r>
            <a:rPr lang="pl-PL" sz="1200" kern="1200" dirty="0"/>
            <a:t>Do 31</a:t>
          </a:r>
          <a:r>
            <a:rPr lang="pl-PL" sz="1200" kern="1200" dirty="0">
              <a:solidFill>
                <a:srgbClr val="FF0000"/>
              </a:solidFill>
            </a:rPr>
            <a:t> </a:t>
          </a:r>
          <a:r>
            <a:rPr lang="pl-PL" sz="1200" kern="1200" dirty="0">
              <a:solidFill>
                <a:schemeClr val="tx1"/>
              </a:solidFill>
            </a:rPr>
            <a:t>sierpnia 2021r.</a:t>
          </a:r>
        </a:p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200" b="0" kern="1200" dirty="0"/>
            <a:t>Wykonała JE firma: </a:t>
          </a:r>
          <a:br>
            <a:rPr lang="pl-PL" sz="1200" b="0" kern="1200" dirty="0"/>
          </a:br>
          <a:r>
            <a:rPr lang="pl-PL" sz="1200" b="0" kern="1200" dirty="0"/>
            <a:t>„Budomax” Mirosława Zwierz </a:t>
          </a:r>
          <a:endParaRPr lang="pl" sz="1200" b="0" kern="1200" dirty="0"/>
        </a:p>
      </dsp:txBody>
      <dsp:txXfrm>
        <a:off x="3765007" y="2821565"/>
        <a:ext cx="3443832" cy="1525781"/>
      </dsp:txXfrm>
    </dsp:sp>
    <dsp:sp modelId="{FF93E135-77D6-48A0-8871-9BC93D705D06}">
      <dsp:nvSpPr>
        <dsp:cNvPr id="0" name=""/>
        <dsp:cNvSpPr/>
      </dsp:nvSpPr>
      <dsp:spPr>
        <a:xfrm>
          <a:off x="8576066" y="301565"/>
          <a:ext cx="1921500" cy="19215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509775-983E-4110-B989-EE2CD6514BE0}">
      <dsp:nvSpPr>
        <dsp:cNvPr id="0" name=""/>
        <dsp:cNvSpPr/>
      </dsp:nvSpPr>
      <dsp:spPr>
        <a:xfrm>
          <a:off x="8902057" y="663338"/>
          <a:ext cx="1305194" cy="1212044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82000" r="-82000"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EDC777-00B3-41D7-9AE1-23D741E941C3}">
      <dsp:nvSpPr>
        <dsp:cNvPr id="0" name=""/>
        <dsp:cNvSpPr/>
      </dsp:nvSpPr>
      <dsp:spPr>
        <a:xfrm>
          <a:off x="7760090" y="2821565"/>
          <a:ext cx="3553452" cy="1525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5334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200" b="1" kern="1200" dirty="0"/>
            <a:t>Oficjalne otwarcie 1 września 2021 r.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200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UROCZYSTE OTWARCIE NOWOWYBUDOWANEJ SALI GIMNASTYCZNEJ ODBYŁO SIĘ PODCZAS ROZPOCZĘCIA ROKU SZKOLNEGO </a:t>
          </a:r>
          <a:br>
            <a:rPr lang="pl-PL" sz="1200" kern="1200" dirty="0"/>
          </a:br>
          <a:r>
            <a:rPr lang="pl-PL" sz="1200" kern="1200" dirty="0"/>
            <a:t>1 WRZEŚNIA 2021 ROKU</a:t>
          </a:r>
          <a:r>
            <a:rPr lang="pl" sz="1200" kern="1200" dirty="0"/>
            <a:t>.</a:t>
          </a:r>
        </a:p>
      </dsp:txBody>
      <dsp:txXfrm>
        <a:off x="7760090" y="2821565"/>
        <a:ext cx="3553452" cy="15257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A45008F-94DB-43E0-8C9F-1F0525894FDF}" type="datetime1">
              <a:rPr lang="pl-PL" smtClean="0"/>
              <a:t>2021-09-09</a:t>
            </a:fld>
            <a:endParaRPr lang="en-US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ACF5E7-ACB0-497B-A8C6-F2E617B463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53396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7B4BC46-CA7A-4D04-99E7-1DA77BD3C4E2}" type="datetime1">
              <a:rPr lang="pl-PL" smtClean="0"/>
              <a:t>2021-09-09</a:t>
            </a:fld>
            <a:endParaRPr lang="en-US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"/>
              <a:t>Kliknij, aby edytować style wzorca tekstu</a:t>
            </a:r>
            <a:endParaRPr lang="en-US"/>
          </a:p>
          <a:p>
            <a:pPr lvl="1" rtl="0"/>
            <a:r>
              <a:rPr lang="pl"/>
              <a:t>Drugi poziom</a:t>
            </a:r>
          </a:p>
          <a:p>
            <a:pPr lvl="2" rtl="0"/>
            <a:r>
              <a:rPr lang="pl"/>
              <a:t>Trzeci poziom</a:t>
            </a:r>
          </a:p>
          <a:p>
            <a:pPr lvl="3" rtl="0"/>
            <a:r>
              <a:rPr lang="pl"/>
              <a:t>Czwarty poziom</a:t>
            </a:r>
          </a:p>
          <a:p>
            <a:pPr lvl="4" rtl="0"/>
            <a:r>
              <a:rPr lang="pl"/>
              <a:t>Piąty poziom</a:t>
            </a:r>
            <a:endParaRPr lang="en-US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A705E3-E620-489D-9973-6221209A4B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581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 useBgFill="1">
        <p:nvSpPr>
          <p:cNvPr id="10" name="Prostokąt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Prostokąt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Prostokąt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Łącznik prosty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Łącznik prosty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20" name="Data — symbol zastępczy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2CCAE96E-C089-46E2-B00B-E9B69FA3BE44}" type="datetime1">
              <a:rPr lang="pl-PL" smtClean="0"/>
              <a:t>2021-09-09</a:t>
            </a:fld>
            <a:endParaRPr lang="en-US" dirty="0"/>
          </a:p>
        </p:txBody>
      </p:sp>
      <p:sp>
        <p:nvSpPr>
          <p:cNvPr id="21" name="Stopka — symbol zastępczy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22" name="Numer slajdu — symbol zastępczy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23B4D2-AC56-4E03-B584-C7EE294BDCA4}" type="datetime1">
              <a:rPr lang="pl-PL" smtClean="0"/>
              <a:t>2021-09-09</a:t>
            </a:fld>
            <a:endParaRPr lang="en-US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 useBgFill="1">
        <p:nvSpPr>
          <p:cNvPr id="23" name="Prostokąt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Prostokąt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Prostokąt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Łącznik prosty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Łącznik prosty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Łącznik prosty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81C9E4F4-16A6-4438-87AB-4F5DC3B5A8D3}" type="datetime1">
              <a:rPr lang="pl-PL" smtClean="0"/>
              <a:t>2021-09-09</a:t>
            </a:fld>
            <a:endParaRPr lang="en-US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F9E9CAD-0F3C-4A80-BB5E-125D14EA3F8F}" type="datetime1">
              <a:rPr lang="pl-PL" smtClean="0"/>
              <a:t>2021-09-09</a:t>
            </a:fld>
            <a:endParaRPr lang="en-US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2AC233-C75A-4ABB-8E66-F95B5065B39F}" type="datetime1">
              <a:rPr lang="pl-PL" smtClean="0"/>
              <a:t>2021-09-09</a:t>
            </a:fld>
            <a:endParaRPr lang="en-US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050CA8E-29E9-4255-834A-5506FCFC9DB9}" type="datetime1">
              <a:rPr lang="pl-PL" smtClean="0"/>
              <a:t>2021-09-09</a:t>
            </a:fld>
            <a:endParaRPr lang="en-US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83F517-6B00-4EBE-BB1E-5A3C870E7B5B}" type="datetime1">
              <a:rPr lang="pl-PL" smtClean="0"/>
              <a:t>2021-09-09</a:t>
            </a:fld>
            <a:endParaRPr lang="en-US" dirty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8" name="Data — symbol zastępczy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01960BF6-A2FB-4490-B0E1-2EFE4D703CA1}" type="datetime1">
              <a:rPr lang="pl-PL" smtClean="0"/>
              <a:t>2021-09-09</a:t>
            </a:fld>
            <a:endParaRPr lang="en-US" dirty="0"/>
          </a:p>
        </p:txBody>
      </p:sp>
      <p:sp>
        <p:nvSpPr>
          <p:cNvPr id="9" name="Stopka — symbol zastępczy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US" dirty="0"/>
          </a:p>
        </p:txBody>
      </p:sp>
      <p:sp>
        <p:nvSpPr>
          <p:cNvPr id="11" name="Numer slajdu — symbol zastępczy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06F68170-BB03-45F9-AA6D-B79E10EA3212}" type="datetime1">
              <a:rPr lang="pl-PL" smtClean="0"/>
              <a:t>2021-09-09</a:t>
            </a:fld>
            <a:endParaRPr lang="en-US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n-US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5CE57A-9EF6-40D3-AE54-5EACB0FCF8D9}" type="datetime1">
              <a:rPr lang="pl-PL" smtClean="0"/>
              <a:t>2021-09-09</a:t>
            </a:fld>
            <a:endParaRPr lang="en-US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2F1629-0219-4FBD-9502-387E149235D5}" type="datetime1">
              <a:rPr lang="pl-PL" smtClean="0"/>
              <a:t>2021-09-09</a:t>
            </a:fld>
            <a:endParaRPr lang="en-US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rostokąt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7" name="Prostokąt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Prostokąt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" dirty="0"/>
              <a:t>Kliknij, aby edytować styl wzorca tytułu</a:t>
            </a:r>
            <a:endParaRPr lang="en-US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"/>
              <a:t>Kliknij, aby edytować style wzorca tekstu</a:t>
            </a:r>
          </a:p>
          <a:p>
            <a:pPr lvl="1" rtl="0"/>
            <a:r>
              <a:rPr lang="pl"/>
              <a:t>Drugi poziom</a:t>
            </a:r>
          </a:p>
          <a:p>
            <a:pPr lvl="2" rtl="0"/>
            <a:r>
              <a:rPr lang="pl"/>
              <a:t>Trzeci poziom</a:t>
            </a:r>
          </a:p>
          <a:p>
            <a:pPr lvl="3" rtl="0"/>
            <a:r>
              <a:rPr lang="pl"/>
              <a:t>Czwarty poziom</a:t>
            </a:r>
          </a:p>
          <a:p>
            <a:pPr lvl="4" rtl="0"/>
            <a:r>
              <a:rPr lang="pl"/>
              <a:t>Piąty poziom</a:t>
            </a:r>
            <a:endParaRPr lang="en-US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6A285E77-555D-4FDC-8A83-B62BFEC6F565}" type="datetime1">
              <a:rPr lang="pl-PL" smtClean="0"/>
              <a:t>2021-09-09</a:t>
            </a:fld>
            <a:endParaRPr lang="en-US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Zbliżenie logo&#10;&#10;Automatycznie generowany opis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60" t="-5573" r="42879" b="5573"/>
          <a:stretch/>
        </p:blipFill>
        <p:spPr>
          <a:xfrm>
            <a:off x="-931492" y="-395654"/>
            <a:ext cx="13110803" cy="7246184"/>
          </a:xfrm>
          <a:prstGeom prst="rect">
            <a:avLst/>
          </a:prstGeom>
        </p:spPr>
      </p:pic>
      <p:sp>
        <p:nvSpPr>
          <p:cNvPr id="82" name="Prostokąt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Prostokąt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 rtlCol="0">
            <a:normAutofit/>
          </a:bodyPr>
          <a:lstStyle/>
          <a:p>
            <a:r>
              <a:rPr lang="pl-PL" sz="3600" dirty="0">
                <a:solidFill>
                  <a:schemeClr val="tx1"/>
                </a:solidFill>
              </a:rPr>
              <a:t>Sala gimnastyczna </a:t>
            </a:r>
            <a:br>
              <a:rPr lang="pl-PL" sz="3600" dirty="0">
                <a:solidFill>
                  <a:schemeClr val="tx1"/>
                </a:solidFill>
              </a:rPr>
            </a:br>
            <a:br>
              <a:rPr lang="pl-PL" sz="3600" dirty="0">
                <a:solidFill>
                  <a:schemeClr val="tx1"/>
                </a:solidFill>
              </a:rPr>
            </a:br>
            <a:r>
              <a:rPr lang="pl-PL" sz="3200" dirty="0">
                <a:solidFill>
                  <a:schemeClr val="tx1"/>
                </a:solidFill>
              </a:rPr>
              <a:t>Stobno Siódme </a:t>
            </a:r>
            <a:endParaRPr lang="pl" sz="3600" dirty="0">
              <a:solidFill>
                <a:schemeClr val="tx1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2" y="4288749"/>
            <a:ext cx="4775075" cy="559656"/>
          </a:xfrm>
        </p:spPr>
        <p:txBody>
          <a:bodyPr rtlCol="0">
            <a:normAutofit/>
          </a:bodyPr>
          <a:lstStyle/>
          <a:p>
            <a:pPr rtl="0">
              <a:spcAft>
                <a:spcPts val="600"/>
              </a:spcAft>
            </a:pPr>
            <a:r>
              <a:rPr lang="pl" b="1" dirty="0">
                <a:solidFill>
                  <a:schemeClr val="tx1"/>
                </a:solidFill>
              </a:rPr>
              <a:t>Rok 2021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F819168-0719-445F-AACD-C7B4175DC7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28" y="244933"/>
            <a:ext cx="1793443" cy="2537948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A949061C-7453-47E6-95F8-5FD8E2EB9A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681269"/>
            <a:ext cx="4920879" cy="216926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6EC7F6D8-8D85-4026-9A54-25186D7F21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415"/>
          <a:stretch/>
        </p:blipFill>
        <p:spPr>
          <a:xfrm>
            <a:off x="1817101" y="5216676"/>
            <a:ext cx="3103778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385" y="642594"/>
            <a:ext cx="11246265" cy="1371600"/>
          </a:xfrm>
        </p:spPr>
        <p:txBody>
          <a:bodyPr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Dofinansowanie ze środków Funduszu Rozwoju Kultury Fizycznej zadania inwestycyjnego pn. </a:t>
            </a:r>
            <a:br>
              <a:rPr lang="pl-PL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Budowa sali gimnastycznej przy Zespole Szkolno-Przedszkolnym w Stobnie Siódmym”.</a:t>
            </a:r>
            <a:endParaRPr lang="pl-PL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Zawartość — symbol zastępczy 2">
            <a:extLst>
              <a:ext uri="{FF2B5EF4-FFF2-40B4-BE49-F238E27FC236}">
                <a16:creationId xmlns:a16="http://schemas.microsoft.com/office/drawing/2014/main" id="{91DB1382-7276-49FA-9632-38D558F45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785667"/>
              </p:ext>
            </p:extLst>
          </p:nvPr>
        </p:nvGraphicFramePr>
        <p:xfrm>
          <a:off x="407351" y="1845892"/>
          <a:ext cx="11377300" cy="4648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az 3">
            <a:extLst>
              <a:ext uri="{FF2B5EF4-FFF2-40B4-BE49-F238E27FC236}">
                <a16:creationId xmlns:a16="http://schemas.microsoft.com/office/drawing/2014/main" id="{0C3617BD-BDBF-4CB6-AFF2-D486C5CE0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7934" y="2589010"/>
            <a:ext cx="1062808" cy="106280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DD72F69-C75A-4A4F-BEC3-CBE93524EC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4267" y="2589010"/>
            <a:ext cx="1284701" cy="106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3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CB528184-A043-4DCF-96CB-BAF823B3B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90" y="551892"/>
            <a:ext cx="10314062" cy="891107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/>
              <a:t>Tak budowała</a:t>
            </a:r>
            <a:br>
              <a:rPr lang="pl-PL" b="1" dirty="0"/>
            </a:br>
            <a:r>
              <a:rPr lang="pl-PL" b="1" dirty="0"/>
              <a:t> się nasza sala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E7C7AB3-B9C5-4A3B-8179-1A31CB5885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94"/>
          <a:stretch/>
        </p:blipFill>
        <p:spPr>
          <a:xfrm>
            <a:off x="9346249" y="3622231"/>
            <a:ext cx="2515021" cy="28774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B45DDEDF-D42B-4C5F-8219-0A86A3FF1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37" y="292949"/>
            <a:ext cx="257175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FA8E8281-BE6A-4002-990C-B757CAFD0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6955" y="358363"/>
            <a:ext cx="2270333" cy="30271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AD50FC7-90B0-4B87-A2FB-A98919D55D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1967" y="788649"/>
            <a:ext cx="1484594" cy="19794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61DDDF1-FBE6-4697-B565-763B271B22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729" y="4318710"/>
            <a:ext cx="3386692" cy="22843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251E0AA7-4CA4-4773-A1BA-AE2806187F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9401" y="3200635"/>
            <a:ext cx="2148780" cy="16115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4E447CF-CF65-46D5-8D58-EE74FF2D9E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9357" y="2147291"/>
            <a:ext cx="2273182" cy="17048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4FC53E79-9828-4810-815E-0D684C04097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3297"/>
          <a:stretch/>
        </p:blipFill>
        <p:spPr>
          <a:xfrm>
            <a:off x="4486562" y="3990800"/>
            <a:ext cx="4068928" cy="24777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4E392227-3EE0-4EEB-8346-D776667D046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4248" t="10241" b="3811"/>
          <a:stretch/>
        </p:blipFill>
        <p:spPr>
          <a:xfrm>
            <a:off x="4748887" y="1649338"/>
            <a:ext cx="2930468" cy="2202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1904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4E392227-3EE0-4EEB-8346-D776667D04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07" t="7689"/>
          <a:stretch/>
        </p:blipFill>
        <p:spPr>
          <a:xfrm>
            <a:off x="3735804" y="1981839"/>
            <a:ext cx="3528257" cy="27728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89DBEA1D-69CD-4D16-A743-45CD84BD1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0173" y="417593"/>
            <a:ext cx="4148648" cy="1564246"/>
          </a:xfrm>
        </p:spPr>
        <p:txBody>
          <a:bodyPr>
            <a:normAutofit/>
          </a:bodyPr>
          <a:lstStyle/>
          <a:p>
            <a:pPr algn="ctr"/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Uroczyste </a:t>
            </a:r>
            <a:b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otwarcie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E43E813-F95C-47AF-AD21-252F62A42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85" y="360102"/>
            <a:ext cx="3086161" cy="2309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9EDA244-78B4-4FC5-881D-60577E04BF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84" y="2726848"/>
            <a:ext cx="3086161" cy="23142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927F454-E5A8-4AB5-B8C8-B0C7348CDEE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127" r="1742" b="8729"/>
          <a:stretch/>
        </p:blipFill>
        <p:spPr>
          <a:xfrm>
            <a:off x="7614346" y="420662"/>
            <a:ext cx="4148648" cy="35471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97B90F63-750E-436D-9EC1-4D8786A4BB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0388" y="4014537"/>
            <a:ext cx="4436728" cy="24833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7CBC8D89-582F-4332-B0D3-87CCFAB17C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4758" y="5011294"/>
            <a:ext cx="4955347" cy="14866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51F800D-C801-4C42-95D9-DADD6A17EC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738" y="5041126"/>
            <a:ext cx="1926478" cy="14446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10931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944_TF78438558" id="{656982CE-918E-475A-B40A-5C9C63D77659}" vid="{35A616ED-4F32-4850-9933-730FF490343F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{2E7E3D8E-BFA1-431E-B5D3-938269A5D74B}tf78438558_win32</Template>
  <TotalTime>695</TotalTime>
  <Words>161</Words>
  <Application>Microsoft Office PowerPoint</Application>
  <PresentationFormat>Panoramiczny</PresentationFormat>
  <Paragraphs>14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Calibri</vt:lpstr>
      <vt:lpstr>Century Gothic</vt:lpstr>
      <vt:lpstr>Garamond</vt:lpstr>
      <vt:lpstr>SavonVTI</vt:lpstr>
      <vt:lpstr>Sala gimnastyczna   Stobno Siódme </vt:lpstr>
      <vt:lpstr>  Dofinansowanie ze środków Funduszu Rozwoju Kultury Fizycznej zadania inwestycyjnego pn.  „Budowa sali gimnastycznej przy Zespole Szkolno-Przedszkolnym w Stobnie Siódmym”.</vt:lpstr>
      <vt:lpstr>Tak budowała  się nasza sala</vt:lpstr>
      <vt:lpstr>Uroczyste  otwarcie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Sala gimnastyczna   Stobno Siódme</dc:title>
  <dc:creator>Biernat Anna</dc:creator>
  <cp:lastModifiedBy>Biernat Anna</cp:lastModifiedBy>
  <cp:revision>20</cp:revision>
  <cp:lastPrinted>2021-09-09T11:12:22Z</cp:lastPrinted>
  <dcterms:created xsi:type="dcterms:W3CDTF">2021-08-26T06:00:41Z</dcterms:created>
  <dcterms:modified xsi:type="dcterms:W3CDTF">2021-09-09T11:52:40Z</dcterms:modified>
</cp:coreProperties>
</file>