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62" r:id="rId5"/>
    <p:sldId id="259" r:id="rId6"/>
    <p:sldId id="263" r:id="rId7"/>
    <p:sldId id="260" r:id="rId8"/>
    <p:sldId id="265" r:id="rId9"/>
    <p:sldId id="261" r:id="rId10"/>
    <p:sldId id="268" r:id="rId11"/>
    <p:sldId id="267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A2F932-8636-42C1-BD58-B6AB6A26B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508" y="1977268"/>
            <a:ext cx="10118221" cy="2387600"/>
          </a:xfrm>
        </p:spPr>
        <p:txBody>
          <a:bodyPr>
            <a:noAutofit/>
          </a:bodyPr>
          <a:lstStyle/>
          <a:p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Rozbudowa sieci kanalizacji sanitarnej </a:t>
            </a:r>
            <a:r>
              <a:rPr lang="pl-PL" sz="2800" dirty="0"/>
              <a:t>dla miejscowości Godziesze Małe, Kąpie, Krzemionka, Biała, Wola Droszewska i Zadowice wraz z modernizacją oczyszczalni ścieków w Godzieszach małych</a:t>
            </a: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01CA9D5-D07B-4895-99C5-0440B05DF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975" y="5415883"/>
            <a:ext cx="5472960" cy="1655762"/>
          </a:xfrm>
        </p:spPr>
        <p:txBody>
          <a:bodyPr>
            <a:normAutofit/>
          </a:bodyPr>
          <a:lstStyle/>
          <a:p>
            <a: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Lata inwestycji 2017 - 2</a:t>
            </a:r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020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5BEC3B7-231B-4F99-A28F-6D0261398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026" y="0"/>
            <a:ext cx="1845985" cy="224860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290C4C6-A452-4F56-A809-857C494D0942}"/>
              </a:ext>
            </a:extLst>
          </p:cNvPr>
          <p:cNvSpPr txBox="1"/>
          <p:nvPr/>
        </p:nvSpPr>
        <p:spPr>
          <a:xfrm>
            <a:off x="2151713" y="922461"/>
            <a:ext cx="8393797" cy="70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Budowa systemu kanalizacji sanitarnej na terenie naszej gminy ma szczególne znaczenie dla poprawy ochrony środowiska naturalnego, służące realizacji naszego założenia – „aby rzeki były czyste, a trawa – zielona”.</a:t>
            </a:r>
            <a:endParaRPr lang="pl-PL" sz="1200" dirty="0">
              <a:solidFill>
                <a:schemeClr val="bg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1A0004C-5FC4-415F-A269-CDC76C604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526" y="4905282"/>
            <a:ext cx="1770807" cy="102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8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890CC3-FDC2-4BA7-A4EC-ACA86040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370" y="255127"/>
            <a:ext cx="9987731" cy="1249165"/>
          </a:xfrm>
        </p:spPr>
        <p:txBody>
          <a:bodyPr/>
          <a:lstStyle/>
          <a:p>
            <a:r>
              <a:rPr lang="pl-PL" cap="none" dirty="0"/>
              <a:t>Projekt rozbudowy sieci kanalizacyjnej w Gminie Godziesze Wielkie został podzielony na III etapy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AA5A232-A5C2-49DA-BF96-49A81289A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Etap I</a:t>
            </a:r>
          </a:p>
        </p:txBody>
      </p:sp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8A0164B9-17DC-4661-8460-BFCEBE22B327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2"/>
          <a:srcRect l="35292" r="35292"/>
          <a:stretch/>
        </p:blipFill>
        <p:spPr>
          <a:xfrm>
            <a:off x="4290838" y="2694859"/>
            <a:ext cx="3195240" cy="1524000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5FD96A1-3DF3-434E-93E7-10E314D07EC6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pl-PL" dirty="0"/>
              <a:t>Godziesze Małe, Kąpie, Krzemionka </a:t>
            </a:r>
            <a:br>
              <a:rPr lang="pl-PL" dirty="0"/>
            </a:br>
            <a:r>
              <a:rPr lang="pl-PL" dirty="0"/>
              <a:t>i część Woli Droszewskiej,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07B1D88E-4FF9-4DEA-B729-46EF171DA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Etap II</a:t>
            </a:r>
          </a:p>
        </p:txBody>
      </p:sp>
      <p:pic>
        <p:nvPicPr>
          <p:cNvPr id="19" name="Symbol zastępczy obrazu 18">
            <a:extLst>
              <a:ext uri="{FF2B5EF4-FFF2-40B4-BE49-F238E27FC236}">
                <a16:creationId xmlns:a16="http://schemas.microsoft.com/office/drawing/2014/main" id="{7080E2B4-91E1-4ED5-BD0C-58CD54492922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3"/>
          <a:srcRect t="1166" b="1166"/>
          <a:stretch/>
        </p:blipFill>
        <p:spPr>
          <a:xfrm>
            <a:off x="725534" y="2700924"/>
            <a:ext cx="3198940" cy="1524000"/>
          </a:xfrm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3BA31DF1-D4E3-45AB-A34C-04B8EDD2DE5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Godziesze Małe  ul. Ostrowska, Biała wraz z modernizacją i rozbudową oczyszczalni ścieków w Godzieszach Małych,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E6F0DE4F-3BD3-4D4D-B358-B8E32E53CF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Etap iii</a:t>
            </a:r>
          </a:p>
        </p:txBody>
      </p:sp>
      <p:pic>
        <p:nvPicPr>
          <p:cNvPr id="21" name="Symbol zastępczy obrazu 20">
            <a:extLst>
              <a:ext uri="{FF2B5EF4-FFF2-40B4-BE49-F238E27FC236}">
                <a16:creationId xmlns:a16="http://schemas.microsoft.com/office/drawing/2014/main" id="{0AB1A449-4E88-4B17-B8CA-A89C1B70B425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4"/>
          <a:srcRect l="3550" r="3550"/>
          <a:stretch/>
        </p:blipFill>
        <p:spPr/>
      </p:pic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5CDEA910-3DD0-4339-82BD-6E4255E87E33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pl-PL" dirty="0"/>
              <a:t>Zadowice i część Woli Droszewskiej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E40B0F3-91A3-4B85-A1B6-499C23460508}"/>
              </a:ext>
            </a:extLst>
          </p:cNvPr>
          <p:cNvSpPr txBox="1"/>
          <p:nvPr/>
        </p:nvSpPr>
        <p:spPr>
          <a:xfrm>
            <a:off x="846034" y="1504293"/>
            <a:ext cx="10699334" cy="1422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pl-PL" sz="12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 współfinansowany ze środków Europejskiego Funduszu Rozwoju Regionalnego w ramach Wielkopolskiego Regionalnego Programu Operacyjnego na lata 2014-2020 w ramach: Osi Priorytetowej 4 „Środowisko”, Działania 4.3 „Gospodarka wodno-ściekowa”, Poddziałania 4.3.1 „Gospodarka wodno-ściekowa” oraz 4.3.2 „Gospodarka wodno-ściekowa w ramach ZIT dla rozwoju AKO”. </a:t>
            </a:r>
            <a:endParaRPr lang="pl-PL" sz="1100" dirty="0">
              <a:solidFill>
                <a:schemeClr val="bg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34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A677B2-6591-43AE-B426-BBEA19978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946" y="2469734"/>
            <a:ext cx="10568846" cy="2043543"/>
          </a:xfrm>
        </p:spPr>
        <p:txBody>
          <a:bodyPr>
            <a:noAutofit/>
          </a:bodyPr>
          <a:lstStyle/>
          <a:p>
            <a:pPr indent="449580">
              <a:lnSpc>
                <a:spcPct val="150000"/>
              </a:lnSpc>
              <a:spcAft>
                <a:spcPts val="1000"/>
              </a:spcAft>
            </a:pPr>
            <a:r>
              <a:rPr lang="pl-PL" sz="1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Inwestycja </a:t>
            </a: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ta, składająca się z III etapów, ma na celu systemowe i kompleksowe rozwiązanie problemów związanych z odbiorem ścieków z gospodarstw domowych w obrębie aglomeracji związanych z regułami funkcjonowania Krajowego Programu Oczyszczania ścieków Komunalnych.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 inwestycyjny, związany z budową kanalizacji sanitarnej, rozpoczął się od sporządzenia projektów, a następnie przygotowania dokumentacji pozwalającej na udział w konkursowych naborach wniosków.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b="1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Zakres prac obejmował:</a:t>
            </a:r>
            <a:br>
              <a:rPr lang="pl-PL" sz="1100" b="1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roboty ziemne,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montaż kanałów sanitarnych,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montaż studni rewizyjnych,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montaż przepompowni ścieków,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montaż rurociągów tłocznych,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montaż studni z zaworami,</a:t>
            </a:r>
            <a:b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•  modernizacja i rozbudowa oczyszczalni ścieków w Godzieszach Małych.</a:t>
            </a:r>
            <a:br>
              <a:rPr lang="pl-PL" sz="160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dirty="0">
                <a:effectLst/>
                <a:latin typeface="Times New Roman" panose="02020603050405020304" pitchFamily="18" charset="0"/>
                <a:ea typeface="DroidSans-Identity-H"/>
                <a:cs typeface="Times New Roman" panose="02020603050405020304" pitchFamily="18" charset="0"/>
              </a:rPr>
              <a:t> </a:t>
            </a:r>
            <a:b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wyniku realizacji projektów osiągnięte zostały następujące wskaźniki:</a:t>
            </a:r>
            <a:br>
              <a:rPr lang="pl-PL" sz="18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długość wybudowanej kanalizacji sanitarnej: </a:t>
            </a:r>
            <a:r>
              <a:rPr lang="pl-PL" sz="1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22,639 km</a:t>
            </a:r>
            <a:b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liczba dodatkowych osób korzystających z ulepszonego oczyszczania ścieków: </a:t>
            </a: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964</a:t>
            </a:r>
            <a:b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przewidywana liczba osób korzystających z ulepszonego oczyszczania ścieków: </a:t>
            </a: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2 183</a:t>
            </a:r>
            <a:b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LICZBA PRZEBUDOWANYCH OCZYSZCZALNI ŚCIEKÓW KOMUNALNYCH – </a:t>
            </a:r>
            <a:r>
              <a:rPr lang="pl-PL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1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SZT. </a:t>
            </a:r>
            <a:b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02712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424D4C-A1F1-4A4D-897E-F107758B1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5" y="1122363"/>
            <a:ext cx="8592174" cy="244964"/>
          </a:xfrm>
        </p:spPr>
        <p:txBody>
          <a:bodyPr>
            <a:normAutofit fontScale="90000"/>
          </a:bodyPr>
          <a:lstStyle/>
          <a:p>
            <a:r>
              <a:rPr lang="pl-PL" dirty="0"/>
              <a:t>Opis przedmiotu projektu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5A8D53-3E08-4B7B-A265-AC7255224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0212" y="2191240"/>
            <a:ext cx="8791575" cy="1655762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F41C0D0-52B5-48DE-ABF0-265C8CC41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511" y="84334"/>
            <a:ext cx="3029975" cy="403590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8EDDBC0-C2C5-477D-9D10-5EA01A8AB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675" y="96527"/>
            <a:ext cx="3017782" cy="402370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55519FE-D9B5-4AB3-9C04-0FE60B0CA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6" y="94323"/>
            <a:ext cx="2828789" cy="37676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C9160E7-C43D-40E7-9277-4B263C3AD0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641" y="79347"/>
            <a:ext cx="2901948" cy="387129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54E30E7-EF6F-4892-9F31-E414C3367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5931" y="3027219"/>
            <a:ext cx="2098296" cy="3734254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16FCD2CB-43A0-4607-B13B-4D20A02010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2984" y="4185704"/>
            <a:ext cx="4462659" cy="250567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B376CA81-958A-491C-8ECE-3565963D6C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92" y="2202028"/>
            <a:ext cx="4001389" cy="462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EF8C22-B8BF-4C0A-942A-11B20DE1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589519"/>
            <a:ext cx="5746497" cy="1275265"/>
          </a:xfrm>
        </p:spPr>
        <p:txBody>
          <a:bodyPr>
            <a:normAutofit fontScale="90000"/>
          </a:bodyPr>
          <a:lstStyle/>
          <a:p>
            <a:r>
              <a:rPr lang="pl-PL" dirty="0"/>
              <a:t>	</a:t>
            </a:r>
            <a:r>
              <a:rPr lang="pl-PL" cap="none" dirty="0"/>
              <a:t>	</a:t>
            </a:r>
            <a:r>
              <a:rPr lang="pl-PL" b="1" cap="none" dirty="0"/>
              <a:t>      </a:t>
            </a:r>
            <a:r>
              <a:rPr lang="pl-PL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 I   </a:t>
            </a:r>
            <a:br>
              <a:rPr lang="pl-PL" cap="none" dirty="0"/>
            </a:br>
            <a:r>
              <a:rPr lang="pl-PL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tytuł projektu :</a:t>
            </a:r>
            <a:br>
              <a:rPr lang="pl-PL" sz="1800" dirty="0">
                <a:solidFill>
                  <a:srgbClr val="FF0000"/>
                </a:solidFill>
              </a:rPr>
            </a:br>
            <a:r>
              <a:rPr lang="pl-P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sz="2700" cap="none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Rozbudowa sieci kanalizacji sanitarnej dla miejscowości Godziesze Małe, Kąpie i część Woli Droszewskiej.”</a:t>
            </a:r>
            <a:br>
              <a:rPr lang="pl-P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id="{27D6B459-21CB-4C47-A3DF-E77177EA741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1" b="111"/>
          <a:stretch>
            <a:fillRect/>
          </a:stretch>
        </p:blipFill>
        <p:spPr>
          <a:xfrm rot="16200000">
            <a:off x="7749814" y="730611"/>
            <a:ext cx="3557295" cy="5027007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4317CA6-A738-418F-93A0-1D5699FD6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497" y="2941695"/>
            <a:ext cx="6280883" cy="2476338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WNIOSKODAWCA: 	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    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Gmina Godziesze Wielkie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PROJEKTU:            	  	           3 830 445,49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DOFINANSOWANIE Z UE:           	           2 529 947,67 zł</a:t>
            </a:r>
          </a:p>
          <a:p>
            <a:pPr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ŚRODKI WŁASNE GMINY:    		           1 300 497,82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CZAS RZECZOWEJ REALIZACJI PROJEKTU: 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14.11.2017r. – 19.09.2018r.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AE050E3-27C5-41C4-B058-19BA72BB2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8" y="5791200"/>
            <a:ext cx="6084335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3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5A15758B-A7D5-4469-926A-BCC70806F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493" y="-1"/>
            <a:ext cx="6874507" cy="384742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41A8E54-D451-474B-8A5A-6FDFED39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840" y="64673"/>
            <a:ext cx="2712742" cy="1124216"/>
          </a:xfrm>
        </p:spPr>
        <p:txBody>
          <a:bodyPr/>
          <a:lstStyle/>
          <a:p>
            <a:r>
              <a:rPr lang="pl-P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promocja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70051D-B296-4808-873B-5117810E5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4042" y="1497121"/>
            <a:ext cx="4218621" cy="1647015"/>
          </a:xfrm>
        </p:spPr>
        <p:txBody>
          <a:bodyPr>
            <a:normAutofit/>
          </a:bodyPr>
          <a:lstStyle/>
          <a:p>
            <a:r>
              <a:rPr lang="pl-P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Dokumentacja fotograficzna – montaż tablic informacyjnych/pamiątkowych  dla projektu „Rozbudowa sieci kanalizacji sanitarnej dla miejscowości Godziesze Małe, Kąpie, Krzemionka i część Woli Droszewskiej – Etap I”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1152C250-9A32-463F-AC6F-E16EF87B21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282840" y="2906005"/>
            <a:ext cx="5129900" cy="3847427"/>
          </a:xfrm>
        </p:spPr>
      </p:pic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C3567C2E-C43A-4958-A243-5A910BBFBE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11182"/>
          <a:stretch/>
        </p:blipFill>
        <p:spPr>
          <a:xfrm>
            <a:off x="76912" y="4140200"/>
            <a:ext cx="3054379" cy="2717800"/>
          </a:xfr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1495EC7F-CFFE-4336-8AFD-F17B98CC1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570" y="3519348"/>
            <a:ext cx="4575164" cy="323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17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EF8C22-B8BF-4C0A-942A-11B20DE1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775293"/>
            <a:ext cx="5746497" cy="1275265"/>
          </a:xfrm>
        </p:spPr>
        <p:txBody>
          <a:bodyPr>
            <a:normAutofit fontScale="90000"/>
          </a:bodyPr>
          <a:lstStyle/>
          <a:p>
            <a:r>
              <a:rPr lang="pl-PL" dirty="0"/>
              <a:t>	</a:t>
            </a:r>
            <a:r>
              <a:rPr lang="pl-PL" cap="none" dirty="0"/>
              <a:t>	</a:t>
            </a:r>
            <a:r>
              <a:rPr lang="pl-PL" b="1" cap="none" dirty="0"/>
              <a:t>      </a:t>
            </a:r>
            <a:r>
              <a:rPr lang="pl-PL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 II   </a:t>
            </a:r>
            <a:br>
              <a:rPr lang="pl-PL" cap="none" dirty="0"/>
            </a:br>
            <a:r>
              <a:rPr lang="pl-PL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tytuł projektu :</a:t>
            </a:r>
            <a:br>
              <a:rPr lang="pl-PL" sz="1800" dirty="0"/>
            </a:br>
            <a:r>
              <a:rPr lang="pl-P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sz="2700" cap="none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Rozbudowa sieci kanalizacji sanitarnej dla miejscowości: Godziesze Małe  ul. Ostrowska, Biała wraz z modernizacją i rozbudową oczyszczalni ścieków w Godzieszach Małych.”</a:t>
            </a:r>
            <a:br>
              <a:rPr lang="pl-P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id="{CC9523B0-10CC-4451-8C35-882A63AE6DD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1" b="111"/>
          <a:stretch>
            <a:fillRect/>
          </a:stretch>
        </p:blipFill>
        <p:spPr>
          <a:xfrm>
            <a:off x="7458813" y="570964"/>
            <a:ext cx="3666690" cy="5181599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4317CA6-A738-418F-93A0-1D5699FD6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497" y="2941695"/>
            <a:ext cx="6280883" cy="2476338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WNIOSKODAWCA: 	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Gmina Godziesze Wielkie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PROJEKTU:            	  	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5 275 701,77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DOFINANSOWANIE Z UE:           		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960 258,20 zł</a:t>
            </a:r>
          </a:p>
          <a:p>
            <a:pPr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ŚRODKI WŁASNE GMINY:    			2 315 443,57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CZAS RZECZOWEJ REALIZACJI PROJEKTU:  	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27.12.2018r. – 30.11.2019r.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F5D9848-FA08-46C6-A8A6-08B1AD27B7C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36" y="5810773"/>
            <a:ext cx="6191074" cy="732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555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89DA649-AF74-4290-A899-C1F73751A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53" t="2059"/>
          <a:stretch/>
        </p:blipFill>
        <p:spPr>
          <a:xfrm>
            <a:off x="2816732" y="323528"/>
            <a:ext cx="3231132" cy="284554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A7FC85B-163B-4DBA-84D5-88D57FBC8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94" y="186117"/>
            <a:ext cx="2432703" cy="3499407"/>
          </a:xfrm>
        </p:spPr>
        <p:txBody>
          <a:bodyPr>
            <a:noAutofit/>
          </a:bodyPr>
          <a:lstStyle/>
          <a:p>
            <a: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Dokumentacja fotograficzna – montaż tablic informacyjnych/pamiątkowych dla projektu „Rozbudowa sieci kanalizacji sanitarnej dla miejscowości: Godziesze Małe, ul. Ostrowska, Biała wraz z modernizacją i rozbudową oczyszczalni ścieków w Godzieszach Małych – Etap II”</a:t>
            </a:r>
            <a:br>
              <a:rPr lang="pl-PL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200" dirty="0">
              <a:solidFill>
                <a:schemeClr val="bg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8790FC3-B698-4623-8617-7F4DD4FC6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4560203" cy="342015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5207E2A-9138-4DD1-B1A8-D525391F5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92" y="3358593"/>
            <a:ext cx="4669941" cy="3499407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7ED4F7D-692F-47B1-83A9-D5417F7C67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6818"/>
          <a:stretch/>
        </p:blipFill>
        <p:spPr>
          <a:xfrm>
            <a:off x="9591441" y="3349745"/>
            <a:ext cx="2473847" cy="348721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F2ECECB-7247-4D11-AF5C-F0DD79B08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4225" y="134006"/>
            <a:ext cx="5785605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6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EF8C22-B8BF-4C0A-942A-11B20DE1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439967"/>
            <a:ext cx="5746497" cy="1275265"/>
          </a:xfrm>
        </p:spPr>
        <p:txBody>
          <a:bodyPr>
            <a:normAutofit fontScale="90000"/>
          </a:bodyPr>
          <a:lstStyle/>
          <a:p>
            <a:r>
              <a:rPr lang="pl-PL" dirty="0"/>
              <a:t>	</a:t>
            </a:r>
            <a:r>
              <a:rPr lang="pl-PL" cap="none" dirty="0"/>
              <a:t>	</a:t>
            </a:r>
            <a:r>
              <a:rPr lang="pl-PL" b="1" cap="none" dirty="0"/>
              <a:t>      </a:t>
            </a:r>
            <a:r>
              <a:rPr lang="pl-PL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 III   </a:t>
            </a:r>
            <a:br>
              <a:rPr lang="pl-PL" cap="none" dirty="0"/>
            </a:br>
            <a:r>
              <a:rPr lang="pl-PL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tytuł projektu :</a:t>
            </a:r>
            <a:br>
              <a:rPr lang="pl-PL" sz="1800" dirty="0">
                <a:solidFill>
                  <a:srgbClr val="FF0000"/>
                </a:solidFill>
              </a:rPr>
            </a:br>
            <a:r>
              <a:rPr lang="pl-P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sz="2700" cap="none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Rozbudowa sieci kanalizacji sanitarnej dla miejscowości: Zadowice i część Woli Droszewskiej.”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id="{84B913F6-B4D4-497D-A470-BE953DAB20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1" b="1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4317CA6-A738-418F-93A0-1D5699FD6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497" y="2941695"/>
            <a:ext cx="6280883" cy="2476338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WNIOSKODAWCA: 	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Gmina Godziesze Wielkie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PROJEKTU:            	  		2 022 534,04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DOFINANSOWANIE Z UE:           		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1 397 686,12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zł</a:t>
            </a:r>
          </a:p>
          <a:p>
            <a:pPr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ŚRODKI WŁASNE GMINY:    			   624 847,92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CZAS RZECZOWEJ REALIZACJI PROJEKTU</a:t>
            </a:r>
            <a:r>
              <a:rPr lang="pl-PL" sz="1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</a:t>
            </a:r>
            <a:r>
              <a:rPr lang="pl-PL" sz="16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30.03.2020 r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– 05.08.2020 r.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DDB2CF2-1849-466F-A351-BCB2956AA3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36" y="5810773"/>
            <a:ext cx="6191074" cy="732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390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7FC85B-163B-4DBA-84D5-88D57FBC8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95" y="1508825"/>
            <a:ext cx="2505145" cy="4180784"/>
          </a:xfrm>
        </p:spPr>
        <p:txBody>
          <a:bodyPr>
            <a:no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montaż tablic informacyjnych/pamiątkowych dla projektu „Rozbudowa sieci kanalizacji sanitarnej</a:t>
            </a:r>
            <a:b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2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B3793F9-BCAC-420B-84DA-43E496924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448" y="120237"/>
            <a:ext cx="2483383" cy="330876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E17EF51-FEB1-40CE-9FC4-2FA9F2F80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742" y="120236"/>
            <a:ext cx="2432703" cy="330876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7F45D23-1F7A-428F-B619-660D30A1A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982" y="3769435"/>
            <a:ext cx="2330407" cy="301704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1889E52-1557-42C3-B8AA-A46E20013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869" y="3769434"/>
            <a:ext cx="2254114" cy="301704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9EDD5BC-63CD-48FF-A820-06C32537B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713" y="3476120"/>
            <a:ext cx="2444708" cy="326164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3EF9BF5-9E39-411D-A1B2-B6D70F350F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0421" y="3476120"/>
            <a:ext cx="2444708" cy="325554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42F4162C-C292-4BA2-B286-5EE93DF09F32}"/>
              </a:ext>
            </a:extLst>
          </p:cNvPr>
          <p:cNvSpPr txBox="1"/>
          <p:nvPr/>
        </p:nvSpPr>
        <p:spPr>
          <a:xfrm>
            <a:off x="7473061" y="341832"/>
            <a:ext cx="4339128" cy="2686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Dokumentacja fotograficzna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dot. Projektu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 RPWP.04.03.01-30-0013/18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pt.: „Budowa sieci kanalizacji sanitarnej dla miejscowości: Zadowice i części Woli Droszewskiej – Etap III”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55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778580-194F-49F6-907F-A4EA9B9B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3" y="1842062"/>
            <a:ext cx="5221272" cy="2620980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Promocja w Mediach </a:t>
            </a:r>
            <a:br>
              <a:rPr lang="pl-P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l-P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Prasa lokalna</a:t>
            </a:r>
            <a:endParaRPr lang="pl-PL" sz="32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99B1308-21E1-4C8C-92EA-FBED88AD5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198" y="131328"/>
            <a:ext cx="4882245" cy="658566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4BD5EAB-18C6-4C8A-A087-5237643DAD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99" b="7720"/>
          <a:stretch/>
        </p:blipFill>
        <p:spPr>
          <a:xfrm rot="587001">
            <a:off x="4647904" y="514774"/>
            <a:ext cx="3934276" cy="605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80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783</TotalTime>
  <Words>721</Words>
  <Application>Microsoft Office PowerPoint</Application>
  <PresentationFormat>Panoramiczny</PresentationFormat>
  <Paragraphs>41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Tw Cen MT</vt:lpstr>
      <vt:lpstr>Obwód</vt:lpstr>
      <vt:lpstr>Rozbudowa sieci kanalizacji sanitarnej dla miejscowości Godziesze Małe, Kąpie, Krzemionka, Biała, Wola Droszewska i Zadowice wraz z modernizacją oczyszczalni ścieków w Godzieszach małych</vt:lpstr>
      <vt:lpstr>Projekt rozbudowy sieci kanalizacyjnej w Gminie Godziesze Wielkie został podzielony na III etapy </vt:lpstr>
      <vt:lpstr>Inwestycja ta, składająca się z III etapów, ma na celu systemowe i kompleksowe rozwiązanie problemów związanych z odbiorem ścieków z gospodarstw domowych w obrębie aglomeracji związanych z regułami funkcjonowania Krajowego Programu Oczyszczania ścieków Komunalnych. Proces inwestycyjny, związany z budową kanalizacji sanitarnej, rozpoczął się od sporządzenia projektów, a następnie przygotowania dokumentacji pozwalającej na udział w konkursowych naborach wniosków.  Zakres prac obejmował: • roboty ziemne, • montaż kanałów sanitarnych, • montaż studni rewizyjnych, • montaż przepompowni ścieków, • montaż rurociągów tłocznych, • montaż studni z zaworami, •  modernizacja i rozbudowa oczyszczalni ścieków w Godzieszach Małych.   W wyniku realizacji projektów osiągnięte zostały następujące wskaźniki: - długość wybudowanej kanalizacji sanitarnej: 22,639 km - liczba dodatkowych osób korzystających z ulepszonego oczyszczania ścieków: 964 - przewidywana liczba osób korzystających z ulepszonego oczyszczania ścieków: 2 183 - LICZBA PRZEBUDOWANYCH OCZYSZCZALNI ŚCIEKÓW KOMUNALNYCH – 1 SZT.  </vt:lpstr>
      <vt:lpstr>Opis przedmiotu projektu</vt:lpstr>
      <vt:lpstr>        Etap I    tytuł projektu : „Rozbudowa sieci kanalizacji sanitarnej dla miejscowości Godziesze Małe, Kąpie i część Woli Droszewskiej.” </vt:lpstr>
      <vt:lpstr>promocja</vt:lpstr>
      <vt:lpstr>        Etap II    tytuł projektu : „Rozbudowa sieci kanalizacji sanitarnej dla miejscowości: Godziesze Małe  ul. Ostrowska, Biała wraz z modernizacją i rozbudową oczyszczalni ścieków w Godzieszach Małych.” </vt:lpstr>
      <vt:lpstr>Dokumentacja fotograficzna – montaż tablic informacyjnych/pamiątkowych dla projektu „Rozbudowa sieci kanalizacji sanitarnej dla miejscowości: Godziesze Małe, ul. Ostrowska, Biała wraz z modernizacją i rozbudową oczyszczalni ścieków w Godzieszach Małych – Etap II” </vt:lpstr>
      <vt:lpstr>        Etap III    tytuł projektu : „Rozbudowa sieci kanalizacji sanitarnej dla miejscowości: Zadowice i część Woli Droszewskiej.” </vt:lpstr>
      <vt:lpstr>montaż tablic informacyjnych/pamiątkowych dla projektu „Rozbudowa sieci kanalizacji sanitarnej      </vt:lpstr>
      <vt:lpstr>Promocja w Mediach    - Prasa lokalna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Rozbudowa sieci kanalizacji sanitarnej dla miejscowości Godziesze Małe, Kąpie, Krzemionka, Biała, Wola Droszewska i Zadowice wraz z modernizacją oczyszczalni ścieków w Godzieszach małych</dc:title>
  <dc:creator>Biernat Anna</dc:creator>
  <cp:lastModifiedBy>Ilona Gretka</cp:lastModifiedBy>
  <cp:revision>44</cp:revision>
  <cp:lastPrinted>2021-01-25T11:05:56Z</cp:lastPrinted>
  <dcterms:created xsi:type="dcterms:W3CDTF">2020-08-25T06:17:02Z</dcterms:created>
  <dcterms:modified xsi:type="dcterms:W3CDTF">2021-01-26T07:30:41Z</dcterms:modified>
</cp:coreProperties>
</file>