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12192000"/>
  <p:notesSz cx="9928225" cy="1435735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25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0CF2F-C6F7-49C8-9B1B-AC52439DA1E0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B28B-E962-4069-BD69-D5D655F9120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3643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0CF2F-C6F7-49C8-9B1B-AC52439DA1E0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B28B-E962-4069-BD69-D5D655F9120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8061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0CF2F-C6F7-49C8-9B1B-AC52439DA1E0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B28B-E962-4069-BD69-D5D655F9120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105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0CF2F-C6F7-49C8-9B1B-AC52439DA1E0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B28B-E962-4069-BD69-D5D655F9120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252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0CF2F-C6F7-49C8-9B1B-AC52439DA1E0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B28B-E962-4069-BD69-D5D655F9120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3961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0CF2F-C6F7-49C8-9B1B-AC52439DA1E0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B28B-E962-4069-BD69-D5D655F9120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0913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0CF2F-C6F7-49C8-9B1B-AC52439DA1E0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B28B-E962-4069-BD69-D5D655F9120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3191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0CF2F-C6F7-49C8-9B1B-AC52439DA1E0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B28B-E962-4069-BD69-D5D655F9120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4373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0CF2F-C6F7-49C8-9B1B-AC52439DA1E0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B28B-E962-4069-BD69-D5D655F9120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5474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0CF2F-C6F7-49C8-9B1B-AC52439DA1E0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B28B-E962-4069-BD69-D5D655F9120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399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0CF2F-C6F7-49C8-9B1B-AC52439DA1E0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B28B-E962-4069-BD69-D5D655F9120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221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0CF2F-C6F7-49C8-9B1B-AC52439DA1E0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2B28B-E962-4069-BD69-D5D655F9120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5934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0450" y="-74909"/>
            <a:ext cx="7200845" cy="932967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pl-PL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DARLING" panose="02000000000000000000" pitchFamily="2" charset="0"/>
              </a:rPr>
              <a:t>PROSNA – UMI</a:t>
            </a:r>
            <a:r>
              <a:rPr lang="pl-PL" sz="4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DARLING" panose="02000000000000000000" pitchFamily="2" charset="0"/>
              </a:rPr>
              <a:t>E</a:t>
            </a:r>
            <a:r>
              <a:rPr lang="pl-PL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DARLING" panose="02000000000000000000" pitchFamily="2" charset="0"/>
              </a:rPr>
              <a:t>RAJĄCA RZEKA</a:t>
            </a:r>
            <a:endParaRPr lang="pl-PL" sz="2800" dirty="0">
              <a:latin typeface="AR DARLING" panose="02000000000000000000" pitchFamily="2" charset="0"/>
            </a:endParaRPr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1" r="32223"/>
          <a:stretch/>
        </p:blipFill>
        <p:spPr>
          <a:xfrm>
            <a:off x="3066076" y="3150906"/>
            <a:ext cx="3848933" cy="4653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28" y="9960373"/>
            <a:ext cx="2971177" cy="2228383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28" y="8407584"/>
            <a:ext cx="1732099" cy="129534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4439" y="10604591"/>
            <a:ext cx="2140570" cy="1600363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4535" y="8407584"/>
            <a:ext cx="2199937" cy="1646979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2148" y="6520578"/>
            <a:ext cx="2569689" cy="1925277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29428" y="10066021"/>
            <a:ext cx="1968383" cy="1472492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667" y="812210"/>
            <a:ext cx="3539736" cy="2656866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8277" y="3276998"/>
            <a:ext cx="2237948" cy="1680397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60620" y="2619249"/>
            <a:ext cx="1954389" cy="1462528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139829" y="4670252"/>
            <a:ext cx="2689938" cy="2128624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34940" y="763134"/>
            <a:ext cx="2604139" cy="1951040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06737" y="7784755"/>
            <a:ext cx="2934624" cy="2200969"/>
          </a:xfrm>
          <a:prstGeom prst="rect">
            <a:avLst/>
          </a:prstGeom>
        </p:spPr>
      </p:pic>
      <p:pic>
        <p:nvPicPr>
          <p:cNvPr id="17" name="Symbol zastępczy zawartości 1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543863" y="6288668"/>
            <a:ext cx="644664" cy="67342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317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3" name="Prostokąt 2"/>
          <p:cNvSpPr/>
          <p:nvPr/>
        </p:nvSpPr>
        <p:spPr>
          <a:xfrm>
            <a:off x="5438274" y="6962094"/>
            <a:ext cx="1419726" cy="7621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GMINA GODZIESZE WIELKIE</a:t>
            </a:r>
            <a:endParaRPr lang="pl-PL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760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7</Words>
  <Application>Microsoft Office PowerPoint</Application>
  <PresentationFormat>Panoramiczny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 DARLING</vt:lpstr>
      <vt:lpstr>Arial</vt:lpstr>
      <vt:lpstr>Calibri</vt:lpstr>
      <vt:lpstr>Calibri Light</vt:lpstr>
      <vt:lpstr>Motyw pakietu Office</vt:lpstr>
      <vt:lpstr>PROSNA – UMIERAJĄCA RZEKA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PROSNA – UMIERAJĄCA RZEKA</dc:title>
  <dc:creator>UGG</dc:creator>
  <cp:lastModifiedBy>UGG</cp:lastModifiedBy>
  <cp:revision>5</cp:revision>
  <cp:lastPrinted>2015-08-14T08:22:54Z</cp:lastPrinted>
  <dcterms:created xsi:type="dcterms:W3CDTF">2015-08-13T13:03:19Z</dcterms:created>
  <dcterms:modified xsi:type="dcterms:W3CDTF">2015-08-14T09:36:43Z</dcterms:modified>
</cp:coreProperties>
</file>